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300" r:id="rId10"/>
    <p:sldId id="288" r:id="rId11"/>
    <p:sldId id="285" r:id="rId12"/>
    <p:sldId id="289" r:id="rId13"/>
    <p:sldId id="291" r:id="rId14"/>
    <p:sldId id="293" r:id="rId15"/>
    <p:sldId id="292" r:id="rId16"/>
    <p:sldId id="294" r:id="rId17"/>
    <p:sldId id="301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6123D-6116-4862-9F4B-7A0801318001}" type="datetimeFigureOut">
              <a:rPr lang="ru-RU" smtClean="0"/>
              <a:pPr/>
              <a:t>06.07.2016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552D3-BE1C-4362-8A6C-7C1245444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8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244938-37D4-4994-8A4A-002B1781D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DD39FF-4FAC-4FFD-AF17-8E4777C8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771E-99DE-4200-9F9D-9B9F38044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0773-49D3-4C9A-AEBA-E2182B89D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91036-7013-4F99-9E02-BDB6F9F5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78F-F389-4820-A267-0733F5736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EF1B-B1EB-4765-9943-0D5428697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F219-1DB0-4B5D-BB60-B968F067D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00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75800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00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F62B-EDF3-423B-9E6E-B9A586F1F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C3-0D5C-4F68-99AA-1C3429CF9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68344" y="1772816"/>
            <a:ext cx="1306488" cy="4497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995120" cy="53614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13BA-259E-4461-9151-FC9E7273B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24075" y="274638"/>
            <a:ext cx="6562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82B54-4AAF-4F3B-8176-A4FC29576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6 Установки подготовки природного и нефтяного газа к транспортировке (часть 2)</a:t>
            </a:r>
            <a:endParaRPr lang="ru-RU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609600"/>
            <a:ext cx="61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Осушка природного газа и выделение конденсата за счет холода, получаемого в турбодетандерах</a:t>
            </a:r>
            <a:endParaRPr lang="ru-RU" sz="20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1100" y="1557753"/>
            <a:ext cx="678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Схема установки НТС с турбодетандером показана на рисунке 1. 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4987" y="2025784"/>
            <a:ext cx="5586413" cy="239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57200" y="4424362"/>
            <a:ext cx="822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1 - шлейф или сборный коллектор; 2 - прямоточный сепаратор; 3 - теплообменник «газ-газ»; 4 - сепаратор первой ступени; 5 - теплообменник «газ-конденсат»; 6 - турбодетандер; 7 -сепаратор второй ступени; 8 - линия охлажденного конденсата; 9 -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конденсатосборники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10 - газовая линия низкого давления; 11 - турбокомпрессор; 12 -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конденсатопровод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на ПГРС или ГФУ; 13 - газовая линия на ПГРС</a:t>
            </a:r>
            <a:endParaRPr lang="ru-RU" sz="1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1 - Принципиальная схема установки НТС с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трубодетандером</a:t>
            </a: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600" y="533400"/>
            <a:ext cx="6553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 Осушка и выделение конденсата из природного газа на адсорбционных установках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752600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Осушку и выделение конденсата из природного газа, можно осуществлять также на адсорбционных установках, т.е. установках, в которых пары воды и тяжелые углеводороды поглощаются твердыми сорбентами при обычных температурах газа (+15 - +40 °С). При этом отделение паров воды и выделение конденсата из газа могут быть настолько полными, что в газопроводах не будут образовываться гидратные пробки или не будет выпадать конденсат даже при отрицательных температурах (-50 °С).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При работе адсорбционных установок принято различать два рода активности (поглотительной способности) сорбентов - статическую и динамическую.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Статическая активность характеризует состояние полного насыщения сорбента при данных температуре и давлении в равновесных условиях.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Динамическая активность характеризует текущее состояние сорбента в аппарате.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462522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Установки КЦА могут работать как с открытым, так и с зам­кнутым циклом регенерации. Рассмотрим здесь лишь установки первого типа. Одна из таких схем короткоцикловых установок приведена на рисунок 2. Работает она следующим образом.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1600200"/>
            <a:ext cx="8077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Сокращением времени на адсорбцию можно существенно уменьшить количество адсорбируемых поглотителем водяных паров и в результате этого относительно увеличить количество поглощенных углеводородов. Чем короче время, затрачиваемое на насыщение, тем больше можно получить жидких углеводородов. При сокращении цикла значительно уменьшается и размер колонн самой установки. Вот почему за последнее время получили широ­кое распространение короткоцикловые адсорбционные (КЦА) установки для извлечения из газа бензинового конденсата (С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5+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 и пропан-бутанов. Длительность циклов таких установок доводится иногда до 20-30 мин вместо 8-12 ч для обычных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длинноцикловых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установок.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86200" y="4880251"/>
            <a:ext cx="9196254" cy="6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798375"/>
            <a:ext cx="44386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28625" y="4648200"/>
            <a:ext cx="8305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газ от скважин; II - магистральный газопровод; А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А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А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адсорберы; С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C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горизонтальные сепараторы с жалюзийной насадкой; П - печь для нагрева газа десорбции; К - конденсатор (холодильник); Е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Е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Е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емкости для хранения и «выветривания» конденсата; 1 - 17 - автоматизированные задвижки, приводимые в движение от электродвигателей</a:t>
            </a:r>
            <a:endParaRPr lang="ru-RU" sz="1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2 - Принципиальная схема установки короткоцикловой адсорбции (КЦА) для осушки и выделения конденсата из природного газа</a:t>
            </a: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600200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Эффективность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процесса адсорбции во многом зависит от эффективности процесса десорбции.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Указанные выше технологические процессы в адсорберах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десорберах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установки КЦА можно свести в следующую таблицу 1.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3354526"/>
            <a:ext cx="4657725" cy="2447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752600"/>
            <a:ext cx="7924800" cy="3368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Установки КЦА могут также строиться с двумя адсорбционными колоннами, тогда продолжительность каждой из фаз адсорбции и десорбции (горячей + холодной) составляет 50 % всего времени цикла, и могут строиться с четырьмя адсорбционными колоннами.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Установки КЦА с закрытым циклом регенерации отличаются от подобных установок с открытым циклом, описанных выше, наличием только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газодувки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(компрессора), который предназначен для нагнетания газа десорбции по замкнутому циклу.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09800" y="533400"/>
            <a:ext cx="6477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 Выделение конденсата из природного и нефтяного газа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маслоабсорбционных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установках (заводах)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192859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маслоабсорбционных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установках, используемых обычно для очень жирных природных и нефтяных газов, можно достичь более глубокого извлечения тяжелых углеводородов (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</a:t>
            </a:r>
            <a:r>
              <a:rPr lang="ru-RU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5+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), а также пропан-бутанов, чем на установках НТС и адсорбционных установках.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0" y="3682916"/>
            <a:ext cx="7772400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На рисунке 3 приведена упрощенная технологическая схема малогабаритной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маслоабсорбционной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7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76600" y="3061096"/>
            <a:ext cx="98755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62" y="1235287"/>
            <a:ext cx="48672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3400" y="4531693"/>
            <a:ext cx="8153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1 -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газовый коллектор от компрессорной станции; 2, 10, 12 - холодильники; 3 - абсорбер; 4 - жалюзийный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каплеуловитель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5 -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выветрнватель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деэтанизатор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); 6, 9 - теплообменники; 7 - печь; 8 -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десорбер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отпарная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колонна); 11 - сепаратор; 13, 14, 15 - насосы; 16 - градирня; 17 - емкость для хранения нестабильного конденсата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3 - Принципиальная схема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маслоабсорбционной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установки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600200"/>
            <a:ext cx="78486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Процесс выделения конденсата на установках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протекает в две стадии: 1) масляная абсорбция и 2)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газофракционирование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т.е. разделение поглощенных абсорбентом газов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десорбере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отпарной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колонне.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Газофракционирование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в свою очередь может проходить по двум различным вариантам: 1) последовательное извлечение отдельных тяжелых компонентов и 2) выделение широкой фракции тяжелых углеводородов с после­дующим разделением их на компоненты в отдельных фракциони­рующих колоннах. Как показывает практика, второй вариант оказался более экономичным и дает более чистые фракции пропана, бутана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гексана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57512" y="457200"/>
            <a:ext cx="4572000" cy="9620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4 Очистка газа от сероводорода и углекислого газа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542108"/>
            <a:ext cx="7924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Для извлечения H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S и СО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из природного и нефтяного газа обычно применяют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моноэтаноламин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хотя можно извлекать эти газы и другими сорбентами н, в частности, твердыми веществами.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Предпочтительность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моноэтаноламина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объясняется в основном его низкой стоимостью, высокой реакционной способностью, стабильностью, легкостью регенерации от загрязненных растворов.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Основным недостатком этого сорбента является относительно высокое давление паров (при температуре +38 °С - 1,55 мм рт. ст.). Основные свойства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моноэтаноламина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: плотность 1,02 г/см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температура кипения 171 °С; молекулярная масса 61,1; растворимость в воде полная, в углеводороде нерастворим; применяется концентрацией не выше 15 %.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3412" y="4595559"/>
            <a:ext cx="7900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На рисунке 4 приведена принципиальная схема очистки газов от сероводорода и углекислого газа.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447822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5484" y="1339056"/>
            <a:ext cx="495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52437" y="4801394"/>
            <a:ext cx="8229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1 -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коллектор; 2 - абсорбер; 3 - тарелки абсорбера; 4 - жалюзийная насадка; 5 - холодильники: 6 - теплообменники; 7, 11 - насосы; 8 - пароподогреватель (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рибоплер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); 9 -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десорбер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10 - подача холодной воды; 12 - сепаратор; 13 - котельная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4 - Схема очистки нефтяного и природного газа от H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S и СО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00400" y="762000"/>
            <a:ext cx="3696076" cy="5003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5 Компрессорные станции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752600"/>
            <a:ext cx="7924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Компрессорные станции, кроме самого здания, где размещаются компрессоры, должны иметь следующие сооружения и оборудование вспомогательного характера: 1) насосную для циркуляционного (замкнутого) снабжения водой; 2) градирню для охлаждения циркуляционной воды; 3) группу сепараторов на приеме компрессоров для предварительной очистки газа от жидкости и механических примесей; 4) маслоотделители; 5) холодильники; 6) сепараторы для отделения выпавшего в холодильниках конденсата; 7) газораспределительный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газозамерный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пункты; 8) насосную для откачки широкой фракции жидких углеводородов, выпавших в холодильниках и отделенных в сепараторах; 9) обвязку трубопроводов; 10) механическую мастерскую; 11) различные склады (для масел, запасных частей и т.д.). На рисунке 5 приведена одна из возможных технологических схем компрессорной станции.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685800"/>
            <a:ext cx="4419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81000" y="4411156"/>
            <a:ext cx="8305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газосборны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» коллектор; 2 - газосборный коллектор с установкой подготовки нефти; 3 - сепараторы для предварительного отделения; от газа жидкости и механических примесей; 4 - регулятор давления «после себя»; 5 - приемный коллектор I ступени; 6 - топливная линия; 7 - поршневые компрессоры типа ЮГК; 8 - приемный коллектор II ступени; 9 - напорный коллектор I ступени; 10 - напорный коллектор II ступени; 11 - маслоотделители; 12 - холодильники I ступени; 13 - холодильники II ступени; 14 - сепараторы среднего давления; 15 - сепараторы высокого давления; 16, 17, 18 - емкости для конденсата; 19 - насосная; 20 -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газозамерный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пункт</a:t>
            </a:r>
            <a:endParaRPr lang="ru-RU" sz="1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5 - Технологическая схема компрессорной станции</a:t>
            </a: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600200"/>
            <a:ext cx="8001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компрессорах многоступенчатого сжатия газ после каждой ступени охлаждается очищается от масла и конденсата, что достаточно наглядно изображено на рисунке 6 и не требует пояснения.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2819400"/>
            <a:ext cx="8001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Таким образом, компрессорный способ извлечения жидких углеводородов из нефтяного газа основан на принципе сжатия газа и последующего его охлаждения. Этот способ применяется обычно для газов, содержащих значительное количество тяжелых углеводородов. Эффективность извлечения тяжелых углеводородов при этом способе обычно не превышает 40 % от потенциала, поэтому его применяют в сочетании с другими способами и, в частности, с адсорбцией или с низкотемпературной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065688"/>
            <a:ext cx="46005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" y="4632801"/>
            <a:ext cx="82296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предварительно отсепарированный жирный газ с месторождения или сепараторов ступеней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и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III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IV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выпавший конденсат соответственно на первой, второй и третьей ступенях сжатия, направляемый на ГФУ;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V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газ на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маслоабсорбционную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установку; 1, 2, 3 - ступени компрессора; 4, 5, 6 - маслоотделители; 7, 8, 9 - холодильники; 10, 11, 12 - сепараторы низкого, среднего и высокого давления соответственно</a:t>
            </a:r>
            <a:endParaRPr lang="ru-RU" sz="1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6 - Принципиальная схема компрессорного способа извлечения углеводородов из газа</a:t>
            </a: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31505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 УГТ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13047</TotalTime>
  <Words>1466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 Unicode MS</vt:lpstr>
      <vt:lpstr>Arial</vt:lpstr>
      <vt:lpstr>Calibri</vt:lpstr>
      <vt:lpstr>Times New Roman</vt:lpstr>
      <vt:lpstr>Тема2</vt:lpstr>
      <vt:lpstr>Презентация УГТУ</vt:lpstr>
      <vt:lpstr>Лекция № 6 Установки подготовки природного и нефтяного газа к транспортировке (часть 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сопровождение опытных работ в уклоне «Северный НШ-2»</dc:title>
  <dc:creator>Сейид</dc:creator>
  <cp:lastModifiedBy>ДенисКристина</cp:lastModifiedBy>
  <cp:revision>284</cp:revision>
  <dcterms:created xsi:type="dcterms:W3CDTF">2014-01-17T14:50:09Z</dcterms:created>
  <dcterms:modified xsi:type="dcterms:W3CDTF">2016-07-05T22:31:01Z</dcterms:modified>
</cp:coreProperties>
</file>