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56" r:id="rId3"/>
    <p:sldId id="280" r:id="rId4"/>
    <p:sldId id="281" r:id="rId5"/>
    <p:sldId id="282" r:id="rId6"/>
    <p:sldId id="283" r:id="rId7"/>
    <p:sldId id="284" r:id="rId8"/>
    <p:sldId id="286" r:id="rId9"/>
    <p:sldId id="300" r:id="rId10"/>
    <p:sldId id="288" r:id="rId11"/>
    <p:sldId id="285" r:id="rId12"/>
    <p:sldId id="289" r:id="rId1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7" autoAdjust="0"/>
    <p:restoredTop sz="94434" autoAdjust="0"/>
  </p:normalViewPr>
  <p:slideViewPr>
    <p:cSldViewPr>
      <p:cViewPr varScale="1">
        <p:scale>
          <a:sx n="67" d="100"/>
          <a:sy n="67" d="100"/>
        </p:scale>
        <p:origin x="121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6123D-6116-4862-9F4B-7A0801318001}" type="datetimeFigureOut">
              <a:rPr lang="ru-RU" smtClean="0"/>
              <a:pPr/>
              <a:t>06.07.2016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D552D3-BE1C-4362-8A6C-7C12454442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86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D244938-37D4-4994-8A4A-002B1781DF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A9DD39FF-4FAC-4FFD-AF17-8E4777C8AA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B771E-99DE-4200-9F9D-9B9F38044B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50773-49D3-4C9A-AEBA-E2182B89D6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91036-7013-4F99-9E02-BDB6F9F50C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BA78F-F389-4820-A267-0733F57365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8EF1B-B1EB-4765-9943-0D54286979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620688"/>
            <a:ext cx="5111750" cy="5505475"/>
          </a:xfrm>
        </p:spPr>
        <p:txBody>
          <a:bodyPr/>
          <a:lstStyle>
            <a:lvl1pPr>
              <a:defRPr sz="32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8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24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204864"/>
            <a:ext cx="3008313" cy="39212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0F219-1DB0-4B5D-BB60-B968F067D7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00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75800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75800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8F62B-EDF3-423B-9E6E-B9A586F1FC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78AC3-0D5C-4F68-99AA-1C3429CF96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68344" y="1772816"/>
            <a:ext cx="1306488" cy="4497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764704"/>
            <a:ext cx="6995120" cy="536145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313BA-259E-4461-9151-FC9E7273BC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2124075" y="274638"/>
            <a:ext cx="65627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F82B54-4AAF-4F3B-8176-A4FC29576C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971800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ru-RU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Лекция </a:t>
            </a:r>
            <a:r>
              <a:rPr lang="ru-RU" sz="24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№ 3 Замерные установки систем сбора нефти, газа и воды (часть 1)</a:t>
            </a:r>
            <a:endParaRPr lang="ru-RU" sz="2400" b="1" cap="al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362200" y="22473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514600" y="543685"/>
            <a:ext cx="5352491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Групповые замерные установки</a:t>
            </a:r>
            <a:endParaRPr lang="ru-RU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5800" y="1663034"/>
            <a:ext cx="7772400" cy="41975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Замерные установки предназначены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измерения дебита нефти и газа по отдельным скважинам. При самотечной системе сбора измерение дебита скважин осуществляется на индивидуальных или групповых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траппо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-замерных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установках, 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которых в качестве замерного устройства используется открытый мерник. Групповые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трапно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-замерные установки были разработаны при переходе от индивидуальной самотечной системы сбора нефти и газа к групповой и предназначались для сепарации нефти от газа, измерения дебита жидкости по каждой эксплуатационной скважине и последующей перекачки нефти в нефтесборные пункты, а газа - на прием компрессорных станций.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1752600"/>
            <a:ext cx="78486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рисунке 1 показана схема групповой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траппо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-замерной установки, смонтированной на одном из месторождении объединения «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Башнефть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Такие групповые установки обычно оборудованы распределительным коллектором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имеющим две линии - рабочую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замерную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тремя-четырьмя вертикальными трапами (ТГ-1000-6, ТГ-1600-6), тремя-четырьмя мерниками объемом 14-50 м</a:t>
            </a:r>
            <a:r>
              <a:rPr lang="ru-RU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насосной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двумя-тремя насосами. Один трап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один мерник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предназначаются для периодического измерения дебита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жидкости каждой скважины, в то время как через другие трапы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мерники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проходит продукция остальных скважин, подключенных к групповой установке. Основные недостатки подобных групповых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траппо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-замерных установок: отсутствие герметизации мерников, в которых отделяется остаточный газ и уносится в атмосферу,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проведение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вручную всех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операций по переключению и замеру продукции скважин.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1295400"/>
            <a:ext cx="44958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600200" y="5257800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Рисунок 1 - Схема групповой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трапно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-замерной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установка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1524000"/>
            <a:ext cx="78486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Принципиальная технологическая схема групповой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замерно-сепарационпой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установки следующая.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Нефтегазовая смесь от скважин через распределительный коллектор, оборудованный задвижками и обратными клапанами, поступает в рабочую линию, далее в гидроциклонный сепаратор и в емкость-сепаратор (первая ступень сепарации). Для лучшей сепарации здесь имеются полки. Газ, отделившийся от нефти,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направляется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из емкости-сепаратора в газосборную сеть, а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нефть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частично растворенный в ней газом поступает на прием насосов и далее по напорным нефтепроводам - на установки второй ступени сепарации.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0" y="1752600"/>
            <a:ext cx="7772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рисунке 3,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приведена принципиальная технологическая схема автоматизированной групповой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замерно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-сепарационной установки. На этой установке замерный и групповой сепараторы совмещены в одной емкости, разрез которой показан на рисунке 3,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качестве сепарирующего элемента использованы гидроциклонные головки конструкции института «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Гипровостокнефть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8" name="Рисунок 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5597" y="1679575"/>
            <a:ext cx="5932805" cy="350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990600" y="5181600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Рисунок 3 - Принципиальная технологическая схема автоматизированной групповой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замерно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-сепарационной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установка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57200" y="1524000"/>
            <a:ext cx="8077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процессе эксплуатации автоматизированных групповых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замерно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-сепарационных установок были выявлены следующие их недостатки:</a:t>
            </a: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arenR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разделение сепарационного аппарата на три секции приводит к тому, что объем буферной емкости недостаточен для нормальной работы откачивающих насосов (частые включения и отключения), особенно при значительном превышении производительности насосов по сравнению с производительностью скважин;</a:t>
            </a: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arenR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необходимость поддержания перепада давлений между замерной и рабочей, а также между рабочей и буферной секциями усложняет автоматизацию работы сепарационного аппарата;</a:t>
            </a: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arenR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погрешность применяемого для замера продукции скважин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дебитомера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типа ДПН достигает ±30 % при дебитах скважин, превышающих 100 т/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arenR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газ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пневмосистемы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исполнительных механизмов берется из рабочей секции сепаратора без осушки, что может привести к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гидратообразованию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отказу в работе исполнительных механизмов (трехходовых клапанов,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дебитомера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u="none" strike="noStrike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77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3400" y="3186112"/>
            <a:ext cx="8077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Принципиальная схема установки АГМ-3 приведена на рисунке 4 - Основными элементами ее являются: пневматические трехходовые клапаны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осуществляющие подключение скважин к измерительному сепаратору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(их число соответствует числу скважин, подключаемых к данной групповой установке); замерный сепаратор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для измерения продукции скважины раздельно по нефти и воде, пневматический распределительный блок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блок электропитания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датчики нижнего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верхнего аварийного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уровней жидкости в сепараторе, клапан с мембранным приводом для слива жидкости из сепаратора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3400" y="1446074"/>
            <a:ext cx="8077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автоматизации установки АГМ-3 позволяет осуществлять автоматическое программное подключение скважин к замерному сепаратору; раздельно измерять дебит скважины по нефти и воде. Результаты измерения дебитов передаются на диспетчерский пункт с указанием номеров скважин. Предусмотрены телесигнализация на диспетчерский пункт и телеуправление с диспетчерского пункта.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657599" y="4673619"/>
            <a:ext cx="1034472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676400"/>
            <a:ext cx="5867400" cy="355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914400" y="5196187"/>
            <a:ext cx="7391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12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4 - Принципиальная схема автоматизированной групповой установки АГМ-3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612230" y="4190999"/>
            <a:ext cx="101661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057400" y="381000"/>
            <a:ext cx="6781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Блочные автоматизированные замерные установки для однотрубных систем сбора нефти и газа типа спутник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9587" y="1593503"/>
            <a:ext cx="8153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Известно, что при проектировании разработки нефтяных месторождений необходимо учитывать их специфические условия (физико-химические свойства нефти, газа и воды, природно-климатические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условия 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др.), что безусловно, вполне правильно. Однако, с другой стороны, это приводит к большому разнообразию и разнотипности как систем сбора нефти и газа, так и элементов этих систем, что затрудняет заводское изготовление оборудования с максимальным исключением монтажных работ на нефтяном месторождении. В связи с этим Министерством нефтяной промышленности было принято решение об упорядочении схем сбора нефти и газа с максимальным применением блочного оборудования заводского изготовления.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4825" y="4448055"/>
            <a:ext cx="815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настоящее время имеются следующие типы установок: Спутник А, Спутник Б, Спутник В и находятся в разработке другие модификации, при этом Спутник А является базовой конструкцией этой серии блочных автоматизированных замерных установок.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резентация УГТУ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12961</TotalTime>
  <Words>796</Words>
  <Application>Microsoft Office PowerPoint</Application>
  <PresentationFormat>Экран (4:3)</PresentationFormat>
  <Paragraphs>25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Тема2</vt:lpstr>
      <vt:lpstr>Презентация УГТУ</vt:lpstr>
      <vt:lpstr>Лекция № 3 Замерные установки систем сбора нефти, газа и воды (часть 1)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Авторское сопровождение опытных работ в уклоне «Северный НШ-2»</dc:title>
  <dc:creator>Сейид</dc:creator>
  <cp:lastModifiedBy>ДенисКристина</cp:lastModifiedBy>
  <cp:revision>273</cp:revision>
  <dcterms:created xsi:type="dcterms:W3CDTF">2014-01-17T14:50:09Z</dcterms:created>
  <dcterms:modified xsi:type="dcterms:W3CDTF">2016-07-05T20:47:50Z</dcterms:modified>
</cp:coreProperties>
</file>